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72" r:id="rId15"/>
    <p:sldId id="269" r:id="rId16"/>
    <p:sldId id="273" r:id="rId17"/>
    <p:sldId id="274" r:id="rId18"/>
    <p:sldId id="275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08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Amplitudes of the integrals:</a:t>
            </a:r>
            <a:endParaRPr lang="en-GB" dirty="0"/>
          </a:p>
        </p:txBody>
      </p:sp>
      <p:pic>
        <p:nvPicPr>
          <p:cNvPr id="10315" name="Picture 1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6" y="1362541"/>
            <a:ext cx="2442495" cy="2160000"/>
          </a:xfrm>
          <a:prstGeom prst="rect">
            <a:avLst/>
          </a:prstGeom>
        </p:spPr>
      </p:pic>
      <p:pic>
        <p:nvPicPr>
          <p:cNvPr id="10316" name="Picture 10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909326"/>
            <a:ext cx="2604800" cy="2160000"/>
          </a:xfrm>
          <a:prstGeom prst="rect">
            <a:avLst/>
          </a:prstGeom>
        </p:spPr>
      </p:pic>
      <p:pic>
        <p:nvPicPr>
          <p:cNvPr id="10317" name="Picture 10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009152"/>
            <a:ext cx="2442495" cy="2160000"/>
          </a:xfrm>
          <a:prstGeom prst="rect">
            <a:avLst/>
          </a:prstGeom>
        </p:spPr>
      </p:pic>
      <p:pic>
        <p:nvPicPr>
          <p:cNvPr id="10318" name="Picture 10317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07443"/>
            <a:ext cx="24420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 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8064" y="2247873"/>
            <a:ext cx="299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Recovered From results of the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convolution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Recovered distribution, pseudo- streamlines method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96544" cy="46698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628800"/>
            <a:ext cx="38987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205324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49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49790"/>
            <a:ext cx="3327930" cy="294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2" y="925324"/>
            <a:ext cx="3653632" cy="323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08720"/>
            <a:ext cx="3672408" cy="32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9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Resolution deconvolution. Direct Fourier Method</a:t>
            </a:r>
            <a:endParaRPr lang="en-GB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77" y="3984979"/>
            <a:ext cx="363479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170080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noise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923928" y="4581128"/>
            <a:ext cx="12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noisy signal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15501" y="46531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Spectrum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Direct Fourier method InvertPulse3 problem on 10/01/2019 (Invalid phase shift?)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340768"/>
            <a:ext cx="2877778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437112"/>
            <a:ext cx="2877778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099" y="1340768"/>
            <a:ext cx="2877778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02" y="1340768"/>
            <a:ext cx="287777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16191</TotalTime>
  <Words>465</Words>
  <Application>Microsoft Office PowerPoint</Application>
  <PresentationFormat>On-screen Show (4:3)</PresentationFormat>
  <Paragraphs>85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Symbol</vt:lpstr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Amplitudes of the integrals:</vt:lpstr>
      <vt:lpstr>Recovering scattering signal using deconvolution :</vt:lpstr>
      <vt:lpstr>Recovered distribution, pseudo- streamlines method</vt:lpstr>
      <vt:lpstr>Resolution deconvolution. Direct Fourier Method</vt:lpstr>
      <vt:lpstr>Direct Fourier method InvertPulse3 problem on 10/01/2019 (Invalid phase shift?)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Alex B</cp:lastModifiedBy>
  <cp:revision>63</cp:revision>
  <dcterms:created xsi:type="dcterms:W3CDTF">2018-01-23T12:35:38Z</dcterms:created>
  <dcterms:modified xsi:type="dcterms:W3CDTF">2020-02-06T15:44:49Z</dcterms:modified>
</cp:coreProperties>
</file>